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17" d="100"/>
          <a:sy n="17" d="100"/>
        </p:scale>
        <p:origin x="192" y="124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6170501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 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7249767" y="4081362"/>
            <a:ext cx="5534527" cy="1438573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5400" dirty="0">
                <a:solidFill>
                  <a:schemeClr val="tx1"/>
                </a:solidFill>
                <a:cs typeface="B Nazanin" panose="00000400000000000000" pitchFamily="2" charset="-78"/>
              </a:rPr>
              <a:t>Code: </a:t>
            </a:r>
            <a:endParaRPr lang="fa-IR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403408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523116" y="6125483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helps: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 and colors.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It’s your CREATIVITY!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4034086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175452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48452607"/>
              </p:ext>
            </p:extLst>
          </p:nvPr>
        </p:nvGraphicFramePr>
        <p:xfrm>
          <a:off x="35662843" y="925779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62260" y="2831840"/>
            <a:ext cx="2743200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514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Ehsan F</cp:lastModifiedBy>
  <cp:revision>176</cp:revision>
  <dcterms:created xsi:type="dcterms:W3CDTF">2018-04-09T07:28:08Z</dcterms:created>
  <dcterms:modified xsi:type="dcterms:W3CDTF">2023-07-24T07:56:49Z</dcterms:modified>
</cp:coreProperties>
</file>